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8" r:id="rId2"/>
    <p:sldId id="260" r:id="rId3"/>
    <p:sldId id="264" r:id="rId4"/>
    <p:sldId id="271" r:id="rId5"/>
    <p:sldId id="266" r:id="rId6"/>
    <p:sldId id="265" r:id="rId7"/>
    <p:sldId id="275" r:id="rId8"/>
    <p:sldId id="268" r:id="rId9"/>
    <p:sldId id="270" r:id="rId10"/>
    <p:sldId id="272" r:id="rId11"/>
    <p:sldId id="273" r:id="rId12"/>
    <p:sldId id="27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79" d="100"/>
          <a:sy n="79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8/11/2020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g>
</file>

<file path=ppt/media/image3.jp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8/11/2020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8/11/2020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8/11/2020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8/11/2020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8/11/2020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8/11/2020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8/11/2020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8/11/2020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70013" y="1708966"/>
            <a:ext cx="8500062" cy="2387600"/>
          </a:xfrm>
        </p:spPr>
        <p:txBody>
          <a:bodyPr/>
          <a:lstStyle/>
          <a:p>
            <a:r>
              <a:rPr lang="en-US" dirty="0"/>
              <a:t>QUẢN LÝ NHÀ THUỐC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E326E15-27C0-4366-A473-2D2749EA3530}"/>
              </a:ext>
            </a:extLst>
          </p:cNvPr>
          <p:cNvSpPr txBox="1">
            <a:spLocks/>
          </p:cNvSpPr>
          <p:nvPr/>
        </p:nvSpPr>
        <p:spPr>
          <a:xfrm>
            <a:off x="3001266" y="4553890"/>
            <a:ext cx="1920106" cy="12665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: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B79D259-5A44-4B76-9FE2-545DEC410148}"/>
              </a:ext>
            </a:extLst>
          </p:cNvPr>
          <p:cNvSpPr txBox="1">
            <a:spLocks/>
          </p:cNvSpPr>
          <p:nvPr/>
        </p:nvSpPr>
        <p:spPr>
          <a:xfrm>
            <a:off x="4577423" y="4316339"/>
            <a:ext cx="1920106" cy="160208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Ngô</a:t>
            </a:r>
            <a:r>
              <a:rPr lang="en-US" dirty="0"/>
              <a:t> </a:t>
            </a:r>
            <a:r>
              <a:rPr lang="en-US" dirty="0" err="1"/>
              <a:t>Bá</a:t>
            </a:r>
            <a:r>
              <a:rPr lang="en-US" dirty="0"/>
              <a:t> </a:t>
            </a:r>
            <a:r>
              <a:rPr lang="en-US" dirty="0" err="1"/>
              <a:t>Sĩ</a:t>
            </a:r>
            <a:endParaRPr lang="en-US" dirty="0"/>
          </a:p>
          <a:p>
            <a:r>
              <a:rPr lang="en-US" dirty="0" err="1"/>
              <a:t>Hoàng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Kiên</a:t>
            </a:r>
            <a:endParaRPr lang="en-US" dirty="0"/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ABD35179-7A37-4E3F-80E3-248D3DE971D5}"/>
              </a:ext>
            </a:extLst>
          </p:cNvPr>
          <p:cNvSpPr txBox="1">
            <a:spLocks/>
          </p:cNvSpPr>
          <p:nvPr/>
        </p:nvSpPr>
        <p:spPr>
          <a:xfrm>
            <a:off x="3386322" y="1494853"/>
            <a:ext cx="3183656" cy="1266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LẬP TRÌNH DI ĐỘNG 2</a:t>
            </a:r>
            <a:br>
              <a:rPr lang="en-US" dirty="0"/>
            </a:b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37888C6-1D26-4DDD-835B-FA3D03A9B6AF}"/>
              </a:ext>
            </a:extLst>
          </p:cNvPr>
          <p:cNvSpPr txBox="1">
            <a:spLocks/>
          </p:cNvSpPr>
          <p:nvPr/>
        </p:nvSpPr>
        <p:spPr>
          <a:xfrm>
            <a:off x="8430477" y="4553891"/>
            <a:ext cx="3183656" cy="1266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GVHD: </a:t>
            </a:r>
            <a:r>
              <a:rPr lang="en-US" dirty="0" err="1"/>
              <a:t>Trương</a:t>
            </a:r>
            <a:r>
              <a:rPr lang="en-US" dirty="0"/>
              <a:t> </a:t>
            </a:r>
            <a:r>
              <a:rPr lang="en-US" dirty="0" err="1"/>
              <a:t>Bá</a:t>
            </a:r>
            <a:r>
              <a:rPr lang="en-US" dirty="0"/>
              <a:t> </a:t>
            </a:r>
            <a:r>
              <a:rPr lang="en-US" dirty="0" err="1"/>
              <a:t>Thái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B0854E1-CDBD-417F-891E-4DF0AB77E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4011" y="1404041"/>
            <a:ext cx="2917989" cy="160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lí</a:t>
            </a:r>
            <a:r>
              <a:rPr lang="en-US" dirty="0"/>
              <a:t> </a:t>
            </a:r>
            <a:r>
              <a:rPr lang="en-US" dirty="0" err="1"/>
              <a:t>thuốc</a:t>
            </a:r>
            <a:endParaRPr lang="en-US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A9FCA70F-4351-444F-AFB9-780912258803}"/>
              </a:ext>
            </a:extLst>
          </p:cNvPr>
          <p:cNvSpPr txBox="1">
            <a:spLocks/>
          </p:cNvSpPr>
          <p:nvPr/>
        </p:nvSpPr>
        <p:spPr>
          <a:xfrm>
            <a:off x="374637" y="2183901"/>
            <a:ext cx="3451639" cy="39416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base"/>
            <a:r>
              <a:rPr lang="en-US" sz="1600" dirty="0" err="1"/>
              <a:t>Listview</a:t>
            </a:r>
            <a:r>
              <a:rPr lang="en-US" sz="1600" dirty="0"/>
              <a:t>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</a:t>
            </a:r>
            <a:r>
              <a:rPr lang="en-US" sz="1600" dirty="0" err="1"/>
              <a:t>danh</a:t>
            </a:r>
            <a:r>
              <a:rPr lang="en-US" sz="1600" dirty="0"/>
              <a:t> </a:t>
            </a:r>
            <a:r>
              <a:rPr lang="en-US" sz="1600" dirty="0" err="1"/>
              <a:t>sách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endParaRPr lang="en-US" sz="1600" dirty="0"/>
          </a:p>
          <a:p>
            <a:pPr lvl="0" fontAlgn="base"/>
            <a:r>
              <a:rPr lang="en-US" sz="1600" dirty="0"/>
              <a:t>Button “</a:t>
            </a:r>
            <a:r>
              <a:rPr lang="en-US" sz="1600" dirty="0" err="1"/>
              <a:t>Thêm</a:t>
            </a:r>
            <a:r>
              <a:rPr lang="en-US" sz="1600" dirty="0"/>
              <a:t>” – </a:t>
            </a:r>
            <a:r>
              <a:rPr lang="en-US" sz="1600" dirty="0" err="1"/>
              <a:t>Thêm</a:t>
            </a:r>
            <a:r>
              <a:rPr lang="en-US" sz="1600" dirty="0"/>
              <a:t> 1 </a:t>
            </a:r>
            <a:r>
              <a:rPr lang="en-US" sz="1600" dirty="0" err="1"/>
              <a:t>thuốc</a:t>
            </a:r>
            <a:r>
              <a:rPr lang="en-US" sz="1600" dirty="0"/>
              <a:t> </a:t>
            </a:r>
            <a:r>
              <a:rPr lang="en-US" sz="1600" dirty="0" err="1"/>
              <a:t>mới</a:t>
            </a:r>
            <a:endParaRPr lang="en-US" sz="1600" dirty="0"/>
          </a:p>
          <a:p>
            <a:pPr lvl="0" fontAlgn="base"/>
            <a:r>
              <a:rPr lang="en-US" sz="1600" dirty="0"/>
              <a:t>Button “</a:t>
            </a:r>
            <a:r>
              <a:rPr lang="en-US" sz="1600" dirty="0" err="1"/>
              <a:t>Sửa</a:t>
            </a:r>
            <a:r>
              <a:rPr lang="en-US" sz="1600" dirty="0"/>
              <a:t>” – </a:t>
            </a:r>
            <a:r>
              <a:rPr lang="en-US" sz="1600" dirty="0" err="1"/>
              <a:t>Sửa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r>
              <a:rPr lang="en-US" sz="1600" dirty="0"/>
              <a:t>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</a:p>
          <a:p>
            <a:pPr fontAlgn="base"/>
            <a:r>
              <a:rPr lang="en-US" sz="1600" dirty="0"/>
              <a:t>Button “</a:t>
            </a:r>
            <a:r>
              <a:rPr lang="en-US" sz="1600" dirty="0" err="1"/>
              <a:t>Xóa</a:t>
            </a:r>
            <a:r>
              <a:rPr lang="en-US" sz="1600" dirty="0"/>
              <a:t>” – </a:t>
            </a:r>
            <a:r>
              <a:rPr lang="en-US" sz="1600" dirty="0" err="1"/>
              <a:t>Xóa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r>
              <a:rPr lang="en-US" sz="1600" dirty="0"/>
              <a:t>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</a:p>
          <a:p>
            <a:r>
              <a:rPr lang="en-US" sz="1600" dirty="0" err="1"/>
              <a:t>Các</a:t>
            </a:r>
            <a:r>
              <a:rPr lang="en-US" sz="1600" dirty="0"/>
              <a:t> textbox –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thông</a:t>
            </a:r>
            <a:r>
              <a:rPr lang="en-US" sz="1600" dirty="0"/>
              <a:t> tin </a:t>
            </a:r>
            <a:r>
              <a:rPr lang="en-US" sz="1600" dirty="0" err="1"/>
              <a:t>thuốc</a:t>
            </a:r>
            <a:endParaRPr lang="en-US" sz="1600" dirty="0"/>
          </a:p>
          <a:p>
            <a:r>
              <a:rPr lang="en-US" sz="1600" dirty="0" err="1"/>
              <a:t>Combobox</a:t>
            </a:r>
            <a:r>
              <a:rPr lang="en-US" sz="1600" dirty="0"/>
              <a:t> – </a:t>
            </a:r>
            <a:r>
              <a:rPr lang="en-US" sz="1600" dirty="0" err="1"/>
              <a:t>Đơn</a:t>
            </a:r>
            <a:r>
              <a:rPr lang="en-US" sz="1600" dirty="0"/>
              <a:t> </a:t>
            </a:r>
            <a:r>
              <a:rPr lang="en-US" sz="1600" dirty="0" err="1"/>
              <a:t>vị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endParaRPr lang="en-US" sz="1600" dirty="0"/>
          </a:p>
          <a:p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8553B2-5136-43FB-B7A3-D605D75DFC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628" y="1997476"/>
            <a:ext cx="2631176" cy="4559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E996A3-03A3-4292-B1C0-468918C86A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525" y="1997476"/>
            <a:ext cx="2631176" cy="455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743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đơn</a:t>
            </a:r>
            <a:endParaRPr lang="en-US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A9FCA70F-4351-444F-AFB9-780912258803}"/>
              </a:ext>
            </a:extLst>
          </p:cNvPr>
          <p:cNvSpPr txBox="1">
            <a:spLocks/>
          </p:cNvSpPr>
          <p:nvPr/>
        </p:nvSpPr>
        <p:spPr>
          <a:xfrm>
            <a:off x="374637" y="2183901"/>
            <a:ext cx="3451639" cy="39416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base"/>
            <a:r>
              <a:rPr lang="en-US" sz="1600" dirty="0"/>
              <a:t>Textbox –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mã</a:t>
            </a:r>
            <a:r>
              <a:rPr lang="en-US" sz="1600" dirty="0"/>
              <a:t> </a:t>
            </a:r>
            <a:r>
              <a:rPr lang="en-US" sz="1600" err="1"/>
              <a:t>hóa</a:t>
            </a:r>
            <a:r>
              <a:rPr lang="en-US" sz="1600"/>
              <a:t> </a:t>
            </a:r>
            <a:r>
              <a:rPr lang="en-US" sz="1600" smtClean="0"/>
              <a:t>đơn</a:t>
            </a:r>
          </a:p>
          <a:p>
            <a:pPr lvl="0" fontAlgn="base"/>
            <a:r>
              <a:rPr lang="en-US" sz="1600" smtClean="0"/>
              <a:t>DatePickerDialog – chọn ngày</a:t>
            </a:r>
          </a:p>
          <a:p>
            <a:pPr lvl="0" fontAlgn="base"/>
            <a:r>
              <a:rPr lang="en-US" sz="1600" smtClean="0"/>
              <a:t>Spinner đổ dữ liệu Nhà Thuốc và Loại Thuốc</a:t>
            </a:r>
            <a:endParaRPr lang="en-US" sz="1600" dirty="0"/>
          </a:p>
          <a:p>
            <a:pPr lvl="0" fontAlgn="base"/>
            <a:r>
              <a:rPr lang="en-US" sz="1600" smtClean="0"/>
              <a:t>Button </a:t>
            </a:r>
            <a:r>
              <a:rPr lang="en-US" sz="1600" dirty="0"/>
              <a:t>“ </a:t>
            </a:r>
            <a:r>
              <a:rPr lang="en-US" sz="1600" dirty="0" err="1"/>
              <a:t>Thêm</a:t>
            </a:r>
            <a:r>
              <a:rPr lang="en-US" sz="1600" dirty="0"/>
              <a:t> </a:t>
            </a:r>
            <a:r>
              <a:rPr lang="en-US" sz="1600" dirty="0" err="1"/>
              <a:t>mới</a:t>
            </a:r>
            <a:r>
              <a:rPr lang="en-US" sz="1600" dirty="0"/>
              <a:t> “ – </a:t>
            </a:r>
            <a:r>
              <a:rPr lang="en-US" sz="1600" dirty="0" err="1"/>
              <a:t>Tạo</a:t>
            </a:r>
            <a:r>
              <a:rPr lang="en-US" sz="1600" dirty="0"/>
              <a:t> </a:t>
            </a:r>
            <a:r>
              <a:rPr lang="en-US" sz="1600" dirty="0" err="1"/>
              <a:t>hóa</a:t>
            </a:r>
            <a:r>
              <a:rPr lang="en-US" sz="1600" dirty="0"/>
              <a:t> </a:t>
            </a:r>
            <a:r>
              <a:rPr lang="en-US" sz="1600" dirty="0" err="1"/>
              <a:t>đơn</a:t>
            </a:r>
            <a:r>
              <a:rPr lang="en-US" sz="1600" dirty="0"/>
              <a:t> </a:t>
            </a:r>
          </a:p>
          <a:p>
            <a:pPr lvl="0" fontAlgn="base"/>
            <a:r>
              <a:rPr lang="en-US" sz="1600" dirty="0"/>
              <a:t>Button “</a:t>
            </a:r>
            <a:r>
              <a:rPr lang="en-US" sz="1600" dirty="0" err="1"/>
              <a:t>Hủy</a:t>
            </a:r>
            <a:r>
              <a:rPr lang="en-US" sz="1600" dirty="0"/>
              <a:t>” – </a:t>
            </a:r>
            <a:r>
              <a:rPr lang="en-US" sz="1600" dirty="0" err="1"/>
              <a:t>Hủy</a:t>
            </a:r>
            <a:r>
              <a:rPr lang="en-US" sz="1600" dirty="0"/>
              <a:t> </a:t>
            </a:r>
            <a:r>
              <a:rPr lang="en-US" sz="1600" dirty="0" err="1"/>
              <a:t>bỏ</a:t>
            </a:r>
            <a:r>
              <a:rPr lang="en-US" sz="1600" dirty="0"/>
              <a:t> </a:t>
            </a:r>
            <a:r>
              <a:rPr lang="en-US" sz="1600" dirty="0" err="1"/>
              <a:t>thao</a:t>
            </a:r>
            <a:r>
              <a:rPr lang="en-US" sz="1600" dirty="0"/>
              <a:t> </a:t>
            </a:r>
            <a:r>
              <a:rPr lang="en-US" sz="1600" dirty="0" err="1"/>
              <a:t>tác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tắt</a:t>
            </a:r>
            <a:r>
              <a:rPr lang="en-US" sz="1600" dirty="0"/>
              <a:t> popup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71E3B4-5695-4254-B622-9C857DCEBB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169" y="2095130"/>
            <a:ext cx="2755463" cy="443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4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7389BD7-3CAB-4085-8ACE-B34D76607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66343"/>
            <a:ext cx="9728151" cy="1619909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Cảm</a:t>
            </a:r>
            <a:r>
              <a:rPr lang="en-US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48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ơn</a:t>
            </a:r>
            <a:r>
              <a:rPr lang="en-US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48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thầy</a:t>
            </a:r>
            <a:r>
              <a:rPr lang="en-US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48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và</a:t>
            </a:r>
            <a:r>
              <a:rPr lang="en-US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48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các</a:t>
            </a:r>
            <a:r>
              <a:rPr lang="en-US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48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bạn</a:t>
            </a:r>
            <a:r>
              <a:rPr lang="en-US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48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đã</a:t>
            </a:r>
            <a:r>
              <a:rPr lang="en-US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48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lắng</a:t>
            </a:r>
            <a:r>
              <a:rPr lang="en-US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48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nghe</a:t>
            </a:r>
            <a:endParaRPr lang="en-US" sz="4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D5725E-4536-435E-A78F-82F4859C2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309" y="2086252"/>
            <a:ext cx="7717849" cy="423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502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ỨNG DỤNG ĐỜI SỐNG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041055" y="2190749"/>
            <a:ext cx="10109890" cy="4200908"/>
          </a:xfrm>
        </p:spPr>
        <p:txBody>
          <a:bodyPr/>
          <a:lstStyle/>
          <a:p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việc</a:t>
            </a:r>
            <a:r>
              <a:rPr lang="en-US" sz="2400" dirty="0"/>
              <a:t> </a:t>
            </a:r>
            <a:r>
              <a:rPr lang="en-US" sz="2400" dirty="0" err="1"/>
              <a:t>điện</a:t>
            </a:r>
            <a:r>
              <a:rPr lang="en-US" sz="2400" dirty="0"/>
              <a:t> </a:t>
            </a:r>
            <a:r>
              <a:rPr lang="en-US" sz="2400" dirty="0" err="1"/>
              <a:t>thoại</a:t>
            </a:r>
            <a:r>
              <a:rPr lang="en-US" sz="2400" dirty="0"/>
              <a:t> </a:t>
            </a:r>
            <a:r>
              <a:rPr lang="en-US" sz="2400" dirty="0" err="1"/>
              <a:t>thông</a:t>
            </a:r>
            <a:r>
              <a:rPr lang="en-US" sz="2400" dirty="0"/>
              <a:t> </a:t>
            </a:r>
            <a:r>
              <a:rPr lang="en-US" sz="2400" dirty="0" err="1"/>
              <a:t>minh</a:t>
            </a:r>
            <a:r>
              <a:rPr lang="en-US" sz="2400" dirty="0"/>
              <a:t>, </a:t>
            </a:r>
            <a:r>
              <a:rPr lang="en-US" sz="2400" dirty="0" err="1"/>
              <a:t>thiết</a:t>
            </a:r>
            <a:r>
              <a:rPr lang="en-US" sz="2400" dirty="0"/>
              <a:t> </a:t>
            </a:r>
            <a:r>
              <a:rPr lang="en-US" sz="2400" dirty="0" err="1"/>
              <a:t>bị</a:t>
            </a:r>
            <a:r>
              <a:rPr lang="en-US" sz="2400" dirty="0"/>
              <a:t> </a:t>
            </a:r>
            <a:r>
              <a:rPr lang="en-US" sz="2400" dirty="0" err="1"/>
              <a:t>mạng</a:t>
            </a:r>
            <a:r>
              <a:rPr lang="en-US" sz="2400" dirty="0"/>
              <a:t> </a:t>
            </a:r>
            <a:r>
              <a:rPr lang="en-US" sz="2400" dirty="0" err="1"/>
              <a:t>ngày</a:t>
            </a:r>
            <a:r>
              <a:rPr lang="en-US" sz="2400" dirty="0"/>
              <a:t> </a:t>
            </a:r>
            <a:r>
              <a:rPr lang="en-US" sz="2400" dirty="0" err="1"/>
              <a:t>càng</a:t>
            </a:r>
            <a:r>
              <a:rPr lang="en-US" sz="2400" dirty="0"/>
              <a:t> </a:t>
            </a:r>
            <a:r>
              <a:rPr lang="en-US" sz="2400" dirty="0" err="1"/>
              <a:t>phát</a:t>
            </a:r>
            <a:r>
              <a:rPr lang="en-US" sz="2400" dirty="0"/>
              <a:t> </a:t>
            </a:r>
            <a:r>
              <a:rPr lang="en-US" sz="2400" dirty="0" err="1"/>
              <a:t>triển</a:t>
            </a:r>
            <a:r>
              <a:rPr lang="en-US" sz="2400" dirty="0"/>
              <a:t> </a:t>
            </a:r>
            <a:r>
              <a:rPr lang="en-US" sz="2400" dirty="0" err="1"/>
              <a:t>vì</a:t>
            </a:r>
            <a:r>
              <a:rPr lang="en-US" sz="2400" dirty="0"/>
              <a:t> </a:t>
            </a:r>
            <a:r>
              <a:rPr lang="en-US" sz="2400" dirty="0" err="1"/>
              <a:t>vậy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ứng</a:t>
            </a:r>
            <a:r>
              <a:rPr lang="en-US" sz="2400" dirty="0"/>
              <a:t> </a:t>
            </a:r>
            <a:r>
              <a:rPr lang="en-US" sz="2400" dirty="0" err="1"/>
              <a:t>dụng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kết</a:t>
            </a:r>
            <a:r>
              <a:rPr lang="en-US" sz="2400" dirty="0"/>
              <a:t> </a:t>
            </a:r>
            <a:r>
              <a:rPr lang="en-US" sz="2400" dirty="0" err="1"/>
              <a:t>nối</a:t>
            </a:r>
            <a:r>
              <a:rPr lang="en-US" sz="2400" dirty="0"/>
              <a:t> </a:t>
            </a:r>
            <a:r>
              <a:rPr lang="en-US" sz="2400" dirty="0" err="1"/>
              <a:t>mạng</a:t>
            </a:r>
            <a:r>
              <a:rPr lang="en-US" sz="2400" dirty="0"/>
              <a:t> </a:t>
            </a:r>
            <a:r>
              <a:rPr lang="en-US" sz="2400" dirty="0" err="1"/>
              <a:t>được</a:t>
            </a:r>
            <a:r>
              <a:rPr lang="en-US" sz="2400" dirty="0"/>
              <a:t> </a:t>
            </a:r>
            <a:r>
              <a:rPr lang="en-US" sz="2400" dirty="0" err="1"/>
              <a:t>sử</a:t>
            </a:r>
            <a:r>
              <a:rPr lang="en-US" sz="2400" dirty="0"/>
              <a:t> </a:t>
            </a:r>
            <a:r>
              <a:rPr lang="en-US" sz="2400" dirty="0" err="1"/>
              <a:t>dụng</a:t>
            </a:r>
            <a:r>
              <a:rPr lang="en-US" sz="2400" dirty="0"/>
              <a:t> </a:t>
            </a:r>
            <a:r>
              <a:rPr lang="en-US" sz="2400" dirty="0" err="1"/>
              <a:t>liên</a:t>
            </a:r>
            <a:r>
              <a:rPr lang="en-US" sz="2400" dirty="0"/>
              <a:t> </a:t>
            </a:r>
            <a:r>
              <a:rPr lang="en-US" sz="2400" dirty="0" err="1"/>
              <a:t>tục</a:t>
            </a:r>
            <a:r>
              <a:rPr lang="en-US" sz="2400" dirty="0"/>
              <a:t>. </a:t>
            </a:r>
          </a:p>
          <a:p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thực</a:t>
            </a:r>
            <a:r>
              <a:rPr lang="en-US" sz="2400" dirty="0"/>
              <a:t> </a:t>
            </a:r>
            <a:r>
              <a:rPr lang="en-US" sz="2400" dirty="0" err="1"/>
              <a:t>trạng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nay </a:t>
            </a:r>
            <a:r>
              <a:rPr lang="en-US" sz="2400" dirty="0" err="1"/>
              <a:t>đó</a:t>
            </a:r>
            <a:r>
              <a:rPr lang="en-US" sz="2400" dirty="0"/>
              <a:t> </a:t>
            </a:r>
            <a:r>
              <a:rPr lang="en-US" sz="2400" dirty="0" err="1"/>
              <a:t>là</a:t>
            </a:r>
            <a:r>
              <a:rPr lang="en-US" sz="2400" dirty="0"/>
              <a:t> </a:t>
            </a:r>
            <a:r>
              <a:rPr lang="en-US" sz="2400" dirty="0" err="1"/>
              <a:t>công</a:t>
            </a:r>
            <a:r>
              <a:rPr lang="en-US" sz="2400" dirty="0"/>
              <a:t> </a:t>
            </a:r>
            <a:r>
              <a:rPr lang="en-US" sz="2400" dirty="0" err="1"/>
              <a:t>việc</a:t>
            </a:r>
            <a:r>
              <a:rPr lang="en-US" sz="2400" dirty="0"/>
              <a:t> </a:t>
            </a:r>
            <a:r>
              <a:rPr lang="en-US" sz="2400" dirty="0" err="1"/>
              <a:t>quản</a:t>
            </a:r>
            <a:r>
              <a:rPr lang="en-US" sz="2400" dirty="0"/>
              <a:t> </a:t>
            </a:r>
            <a:r>
              <a:rPr lang="en-US" sz="2400" dirty="0" err="1"/>
              <a:t>lý</a:t>
            </a:r>
            <a:r>
              <a:rPr lang="en-US" sz="2400" dirty="0"/>
              <a:t> </a:t>
            </a:r>
            <a:r>
              <a:rPr lang="en-US" sz="2400" dirty="0" err="1"/>
              <a:t>diễn</a:t>
            </a:r>
            <a:r>
              <a:rPr lang="en-US" sz="2400" dirty="0"/>
              <a:t> </a:t>
            </a:r>
            <a:r>
              <a:rPr lang="en-US" sz="2400" dirty="0" err="1"/>
              <a:t>ra</a:t>
            </a:r>
            <a:r>
              <a:rPr lang="en-US" sz="2400" dirty="0"/>
              <a:t> </a:t>
            </a:r>
            <a:r>
              <a:rPr lang="en-US" sz="2400" dirty="0" err="1"/>
              <a:t>trên</a:t>
            </a:r>
            <a:r>
              <a:rPr lang="en-US" sz="2400" dirty="0"/>
              <a:t> </a:t>
            </a:r>
            <a:r>
              <a:rPr lang="en-US" sz="2400" dirty="0" err="1"/>
              <a:t>giấy</a:t>
            </a:r>
            <a:r>
              <a:rPr lang="en-US" sz="2400" dirty="0"/>
              <a:t> </a:t>
            </a:r>
            <a:r>
              <a:rPr lang="en-US" sz="2400" dirty="0" err="1"/>
              <a:t>tờ</a:t>
            </a:r>
            <a:r>
              <a:rPr lang="en-US" sz="2400" dirty="0"/>
              <a:t>, </a:t>
            </a:r>
            <a:r>
              <a:rPr lang="en-US" sz="2400" dirty="0" err="1"/>
              <a:t>nhưng</a:t>
            </a:r>
            <a:r>
              <a:rPr lang="en-US" sz="2400" dirty="0"/>
              <a:t> </a:t>
            </a:r>
            <a:r>
              <a:rPr lang="en-US" sz="2400" dirty="0" err="1"/>
              <a:t>khối</a:t>
            </a:r>
            <a:r>
              <a:rPr lang="en-US" sz="2400" dirty="0"/>
              <a:t> </a:t>
            </a:r>
            <a:r>
              <a:rPr lang="en-US" sz="2400" dirty="0" err="1"/>
              <a:t>lượng</a:t>
            </a:r>
            <a:r>
              <a:rPr lang="en-US" sz="2400" dirty="0"/>
              <a:t> </a:t>
            </a:r>
            <a:r>
              <a:rPr lang="en-US" sz="2400" dirty="0" err="1"/>
              <a:t>dữ</a:t>
            </a:r>
            <a:r>
              <a:rPr lang="en-US" sz="2400" dirty="0"/>
              <a:t> </a:t>
            </a:r>
            <a:r>
              <a:rPr lang="en-US" sz="2400" dirty="0" err="1"/>
              <a:t>liệu</a:t>
            </a:r>
            <a:r>
              <a:rPr lang="en-US" sz="2400" dirty="0"/>
              <a:t> </a:t>
            </a:r>
            <a:r>
              <a:rPr lang="en-US" sz="2400" dirty="0" err="1"/>
              <a:t>thì</a:t>
            </a:r>
            <a:r>
              <a:rPr lang="en-US" sz="2400" dirty="0"/>
              <a:t> </a:t>
            </a:r>
            <a:r>
              <a:rPr lang="en-US" sz="2400" dirty="0" err="1"/>
              <a:t>ngày</a:t>
            </a:r>
            <a:r>
              <a:rPr lang="en-US" sz="2400" dirty="0"/>
              <a:t> </a:t>
            </a:r>
            <a:r>
              <a:rPr lang="en-US" sz="2400" dirty="0" err="1"/>
              <a:t>một</a:t>
            </a:r>
            <a:r>
              <a:rPr lang="en-US" sz="2400" dirty="0"/>
              <a:t> </a:t>
            </a:r>
            <a:r>
              <a:rPr lang="en-US" sz="2400" dirty="0" err="1"/>
              <a:t>lớn</a:t>
            </a:r>
            <a:r>
              <a:rPr lang="en-US" sz="2400" dirty="0"/>
              <a:t>, </a:t>
            </a:r>
            <a:r>
              <a:rPr lang="en-US" sz="2400" dirty="0" err="1"/>
              <a:t>phần</a:t>
            </a:r>
            <a:r>
              <a:rPr lang="en-US" sz="2400" dirty="0"/>
              <a:t> </a:t>
            </a:r>
            <a:r>
              <a:rPr lang="en-US" sz="2400" dirty="0" err="1"/>
              <a:t>mềm</a:t>
            </a:r>
            <a:r>
              <a:rPr lang="en-US" sz="2400" dirty="0"/>
              <a:t> “</a:t>
            </a:r>
            <a:r>
              <a:rPr lang="en-US" sz="2400" dirty="0" err="1"/>
              <a:t>Quản</a:t>
            </a:r>
            <a:r>
              <a:rPr lang="en-US" sz="2400" dirty="0"/>
              <a:t> </a:t>
            </a:r>
            <a:r>
              <a:rPr lang="en-US" sz="2400" dirty="0" err="1"/>
              <a:t>lý</a:t>
            </a:r>
            <a:r>
              <a:rPr lang="en-US" sz="2400" dirty="0"/>
              <a:t> </a:t>
            </a:r>
            <a:r>
              <a:rPr lang="en-US" sz="2400" dirty="0" err="1"/>
              <a:t>hiệu</a:t>
            </a:r>
            <a:r>
              <a:rPr lang="en-US" sz="2400" dirty="0"/>
              <a:t> </a:t>
            </a:r>
            <a:r>
              <a:rPr lang="en-US" sz="2400" dirty="0" err="1"/>
              <a:t>thuốc</a:t>
            </a:r>
            <a:r>
              <a:rPr lang="en-US" sz="2400" dirty="0"/>
              <a:t>” </a:t>
            </a:r>
            <a:r>
              <a:rPr lang="en-US" sz="2400" dirty="0" err="1"/>
              <a:t>ra</a:t>
            </a:r>
            <a:r>
              <a:rPr lang="en-US" sz="2400" dirty="0"/>
              <a:t> </a:t>
            </a:r>
            <a:r>
              <a:rPr lang="en-US" sz="2400" dirty="0" err="1"/>
              <a:t>đời</a:t>
            </a:r>
            <a:r>
              <a:rPr lang="en-US" sz="2400" dirty="0"/>
              <a:t> </a:t>
            </a:r>
            <a:r>
              <a:rPr lang="en-US" sz="2400" dirty="0" err="1"/>
              <a:t>nhằm</a:t>
            </a:r>
            <a:r>
              <a:rPr lang="en-US" sz="2400" dirty="0"/>
              <a:t> </a:t>
            </a:r>
            <a:r>
              <a:rPr lang="en-US" sz="2400" dirty="0" err="1"/>
              <a:t>mục</a:t>
            </a:r>
            <a:r>
              <a:rPr lang="en-US" sz="2400" dirty="0"/>
              <a:t> </a:t>
            </a:r>
            <a:r>
              <a:rPr lang="en-US" sz="2400" dirty="0" err="1"/>
              <a:t>đích</a:t>
            </a:r>
            <a:r>
              <a:rPr lang="en-US" sz="2400" dirty="0"/>
              <a:t> </a:t>
            </a:r>
            <a:r>
              <a:rPr lang="en-US" sz="2400" dirty="0" err="1"/>
              <a:t>giải</a:t>
            </a:r>
            <a:r>
              <a:rPr lang="en-US" sz="2400" dirty="0"/>
              <a:t> </a:t>
            </a:r>
            <a:r>
              <a:rPr lang="en-US" sz="2400" dirty="0" err="1"/>
              <a:t>quyết</a:t>
            </a:r>
            <a:r>
              <a:rPr lang="en-US" sz="2400" dirty="0"/>
              <a:t> </a:t>
            </a:r>
            <a:r>
              <a:rPr lang="en-US" sz="2400" dirty="0" err="1"/>
              <a:t>những</a:t>
            </a:r>
            <a:r>
              <a:rPr lang="en-US" sz="2400" dirty="0"/>
              <a:t> </a:t>
            </a:r>
            <a:r>
              <a:rPr lang="en-US" sz="2400" dirty="0" err="1"/>
              <a:t>vướng</a:t>
            </a:r>
            <a:r>
              <a:rPr lang="en-US" sz="2400" dirty="0"/>
              <a:t> </a:t>
            </a:r>
            <a:r>
              <a:rPr lang="en-US" sz="2400" dirty="0" err="1"/>
              <a:t>mắc</a:t>
            </a:r>
            <a:r>
              <a:rPr lang="en-US" sz="2400" dirty="0"/>
              <a:t> </a:t>
            </a:r>
            <a:r>
              <a:rPr lang="en-US" sz="2400" dirty="0" err="1"/>
              <a:t>trên</a:t>
            </a:r>
            <a:r>
              <a:rPr lang="en-US" sz="2400" dirty="0"/>
              <a:t>, </a:t>
            </a:r>
            <a:r>
              <a:rPr lang="en-US" sz="2400" dirty="0" err="1"/>
              <a:t>giúp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công</a:t>
            </a:r>
            <a:r>
              <a:rPr lang="en-US" sz="2400" dirty="0"/>
              <a:t> </a:t>
            </a:r>
            <a:r>
              <a:rPr lang="en-US" sz="2400" dirty="0" err="1"/>
              <a:t>việc</a:t>
            </a:r>
            <a:r>
              <a:rPr lang="en-US" sz="2400" dirty="0"/>
              <a:t> </a:t>
            </a:r>
            <a:r>
              <a:rPr lang="en-US" sz="2400" dirty="0" err="1"/>
              <a:t>quản</a:t>
            </a:r>
            <a:r>
              <a:rPr lang="en-US" sz="2400" dirty="0"/>
              <a:t> </a:t>
            </a:r>
            <a:r>
              <a:rPr lang="en-US" sz="2400" dirty="0" err="1"/>
              <a:t>lí</a:t>
            </a:r>
            <a:r>
              <a:rPr lang="en-US" sz="2400" dirty="0"/>
              <a:t> </a:t>
            </a:r>
            <a:r>
              <a:rPr lang="en-US" sz="2400" dirty="0" err="1"/>
              <a:t>trở</a:t>
            </a:r>
            <a:r>
              <a:rPr lang="en-US" sz="2400" dirty="0"/>
              <a:t> </a:t>
            </a:r>
            <a:r>
              <a:rPr lang="en-US" sz="2400" dirty="0" err="1"/>
              <a:t>nên</a:t>
            </a:r>
            <a:r>
              <a:rPr lang="en-US" sz="2400" dirty="0"/>
              <a:t> </a:t>
            </a:r>
            <a:r>
              <a:rPr lang="en-US" sz="2400" dirty="0" err="1"/>
              <a:t>đơn</a:t>
            </a:r>
            <a:r>
              <a:rPr lang="en-US" sz="2400" dirty="0"/>
              <a:t> </a:t>
            </a:r>
            <a:r>
              <a:rPr lang="en-US" sz="2400" dirty="0" err="1"/>
              <a:t>giản</a:t>
            </a:r>
            <a:r>
              <a:rPr lang="en-US" sz="2400" dirty="0"/>
              <a:t>, </a:t>
            </a:r>
            <a:r>
              <a:rPr lang="en-US" sz="2400" dirty="0" err="1"/>
              <a:t>hiệu</a:t>
            </a:r>
            <a:r>
              <a:rPr lang="en-US" sz="2400" dirty="0"/>
              <a:t> </a:t>
            </a:r>
            <a:r>
              <a:rPr lang="en-US" sz="2400" dirty="0" err="1"/>
              <a:t>quả</a:t>
            </a:r>
            <a:r>
              <a:rPr lang="en-US" sz="2400" dirty="0"/>
              <a:t> </a:t>
            </a:r>
            <a:r>
              <a:rPr lang="en-US" sz="2400" dirty="0" err="1"/>
              <a:t>va</a:t>
            </a:r>
            <a:r>
              <a:rPr lang="en-US" sz="2400" dirty="0"/>
              <a:t> </a:t>
            </a:r>
            <a:r>
              <a:rPr lang="en-US" sz="2400" dirty="0" err="1"/>
              <a:t>chính</a:t>
            </a:r>
            <a:r>
              <a:rPr lang="en-US" sz="2400" dirty="0"/>
              <a:t> </a:t>
            </a:r>
            <a:r>
              <a:rPr lang="en-US" sz="2400" dirty="0" err="1"/>
              <a:t>xác</a:t>
            </a:r>
            <a:r>
              <a:rPr lang="en-US" sz="2400" dirty="0"/>
              <a:t> </a:t>
            </a:r>
            <a:r>
              <a:rPr lang="en-US" sz="2400" dirty="0" err="1"/>
              <a:t>hơn</a:t>
            </a:r>
            <a:r>
              <a:rPr lang="en-US" sz="2400" dirty="0"/>
              <a:t> </a:t>
            </a:r>
            <a:r>
              <a:rPr lang="en-US" sz="2400" dirty="0" err="1"/>
              <a:t>bằng</a:t>
            </a:r>
            <a:r>
              <a:rPr lang="en-US" sz="2400" dirty="0"/>
              <a:t> </a:t>
            </a:r>
            <a:r>
              <a:rPr lang="en-US" sz="2400" dirty="0" err="1"/>
              <a:t>việc</a:t>
            </a:r>
            <a:r>
              <a:rPr lang="en-US" sz="2400" dirty="0"/>
              <a:t> </a:t>
            </a:r>
            <a:r>
              <a:rPr lang="en-US" sz="2400" dirty="0" err="1"/>
              <a:t>tự</a:t>
            </a:r>
            <a:r>
              <a:rPr lang="en-US" sz="2400" dirty="0"/>
              <a:t> </a:t>
            </a:r>
            <a:r>
              <a:rPr lang="en-US" sz="2400" dirty="0" err="1"/>
              <a:t>động</a:t>
            </a:r>
            <a:r>
              <a:rPr lang="en-US" sz="2400" dirty="0"/>
              <a:t> </a:t>
            </a:r>
            <a:r>
              <a:rPr lang="en-US" sz="2400" dirty="0" err="1"/>
              <a:t>hóa</a:t>
            </a:r>
            <a:r>
              <a:rPr lang="en-US" sz="2400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838014" y="501882"/>
            <a:ext cx="6597464" cy="176665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Splash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splash</a:t>
            </a:r>
          </a:p>
          <a:p>
            <a:pPr marL="342900" indent="-342900">
              <a:buFontTx/>
              <a:buChar char="-"/>
            </a:pP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Ngữ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79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Splash </a:t>
            </a:r>
          </a:p>
        </p:txBody>
      </p:sp>
      <p:sp>
        <p:nvSpPr>
          <p:cNvPr id="4" name="Content Placeholder 9">
            <a:extLst>
              <a:ext uri="{FF2B5EF4-FFF2-40B4-BE49-F238E27FC236}">
                <a16:creationId xmlns:a16="http://schemas.microsoft.com/office/drawing/2014/main" id="{E89630F7-B560-4F9E-BA70-9E677259A24C}"/>
              </a:ext>
            </a:extLst>
          </p:cNvPr>
          <p:cNvSpPr txBox="1">
            <a:spLocks/>
          </p:cNvSpPr>
          <p:nvPr/>
        </p:nvSpPr>
        <p:spPr>
          <a:xfrm>
            <a:off x="1280160" y="2743194"/>
            <a:ext cx="4489704" cy="34337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39873D49-A719-4C7F-A711-41FD1696D621}"/>
              </a:ext>
            </a:extLst>
          </p:cNvPr>
          <p:cNvSpPr txBox="1">
            <a:spLocks/>
          </p:cNvSpPr>
          <p:nvPr/>
        </p:nvSpPr>
        <p:spPr>
          <a:xfrm>
            <a:off x="685356" y="2301536"/>
            <a:ext cx="4489704" cy="25989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-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Splash </a:t>
            </a:r>
          </a:p>
          <a:p>
            <a:r>
              <a:rPr lang="en-US" dirty="0"/>
              <a:t>- Sau 3.5s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chuyển</a:t>
            </a:r>
            <a:r>
              <a:rPr lang="en-US" dirty="0"/>
              <a:t> qua </a:t>
            </a:r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chính</a:t>
            </a:r>
            <a:endParaRPr lang="en-US" dirty="0"/>
          </a:p>
        </p:txBody>
      </p:sp>
      <p:pic>
        <p:nvPicPr>
          <p:cNvPr id="7" name="Picture 6" descr="Không có mô tả.">
            <a:extLst>
              <a:ext uri="{FF2B5EF4-FFF2-40B4-BE49-F238E27FC236}">
                <a16:creationId xmlns:a16="http://schemas.microsoft.com/office/drawing/2014/main" id="{DF54B156-8FAA-44C0-9BDA-5933A8CB9F6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387" y="2059619"/>
            <a:ext cx="2636482" cy="46820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37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pic>
        <p:nvPicPr>
          <p:cNvPr id="1026" name="Picture 2" descr="Không có mô tả.">
            <a:extLst>
              <a:ext uri="{FF2B5EF4-FFF2-40B4-BE49-F238E27FC236}">
                <a16:creationId xmlns:a16="http://schemas.microsoft.com/office/drawing/2014/main" id="{57DA209A-BAF8-4394-9ABF-9D4103CBA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289" y="2183901"/>
            <a:ext cx="2608320" cy="4555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9">
            <a:extLst>
              <a:ext uri="{FF2B5EF4-FFF2-40B4-BE49-F238E27FC236}">
                <a16:creationId xmlns:a16="http://schemas.microsoft.com/office/drawing/2014/main" id="{E89630F7-B560-4F9E-BA70-9E677259A24C}"/>
              </a:ext>
            </a:extLst>
          </p:cNvPr>
          <p:cNvSpPr txBox="1">
            <a:spLocks/>
          </p:cNvSpPr>
          <p:nvPr/>
        </p:nvSpPr>
        <p:spPr>
          <a:xfrm>
            <a:off x="374637" y="2183901"/>
            <a:ext cx="5813098" cy="39416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Click button “ </a:t>
            </a:r>
            <a:r>
              <a:rPr lang="en-US" sz="1600" dirty="0" err="1"/>
              <a:t>Đổi</a:t>
            </a:r>
            <a:r>
              <a:rPr lang="en-US" sz="1600" dirty="0"/>
              <a:t> </a:t>
            </a:r>
            <a:r>
              <a:rPr lang="en-US" sz="1600" dirty="0" err="1"/>
              <a:t>ngôn</a:t>
            </a:r>
            <a:r>
              <a:rPr lang="en-US" sz="1600" dirty="0"/>
              <a:t> </a:t>
            </a:r>
            <a:r>
              <a:rPr lang="en-US" sz="1600" dirty="0" err="1"/>
              <a:t>ngữ</a:t>
            </a:r>
            <a:r>
              <a:rPr lang="en-US" sz="1600" dirty="0"/>
              <a:t>”,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hiện</a:t>
            </a:r>
            <a:r>
              <a:rPr lang="en-US" sz="1600" dirty="0"/>
              <a:t> ra </a:t>
            </a:r>
            <a:r>
              <a:rPr lang="en-US" sz="1600" dirty="0" err="1"/>
              <a:t>một</a:t>
            </a:r>
            <a:r>
              <a:rPr lang="en-US" sz="1600" dirty="0"/>
              <a:t> combo box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phép</a:t>
            </a:r>
            <a:r>
              <a:rPr lang="en-US" sz="1600" dirty="0"/>
              <a:t> </a:t>
            </a:r>
            <a:r>
              <a:rPr lang="en-US" sz="1600" dirty="0" err="1"/>
              <a:t>bạn</a:t>
            </a:r>
            <a:r>
              <a:rPr lang="en-US" sz="1600" dirty="0"/>
              <a:t> </a:t>
            </a:r>
            <a:r>
              <a:rPr lang="en-US" sz="1600" dirty="0" err="1"/>
              <a:t>chọn</a:t>
            </a:r>
            <a:r>
              <a:rPr lang="en-US" sz="1600" dirty="0"/>
              <a:t> </a:t>
            </a:r>
            <a:r>
              <a:rPr lang="en-US" sz="1600" dirty="0" err="1"/>
              <a:t>ngôn</a:t>
            </a:r>
            <a:r>
              <a:rPr lang="en-US" sz="1600" dirty="0"/>
              <a:t> </a:t>
            </a:r>
            <a:r>
              <a:rPr lang="en-US" sz="1600" dirty="0" err="1"/>
              <a:t>ngữ</a:t>
            </a:r>
            <a:r>
              <a:rPr lang="en-US" sz="1600" dirty="0"/>
              <a:t> Anh , </a:t>
            </a:r>
            <a:r>
              <a:rPr lang="en-US" sz="1600" dirty="0" err="1"/>
              <a:t>Việt</a:t>
            </a:r>
            <a:endParaRPr lang="en-US" sz="1600" dirty="0"/>
          </a:p>
          <a:p>
            <a:r>
              <a:rPr lang="en-US" sz="1600" dirty="0"/>
              <a:t>Click icon “ ? ”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</a:t>
            </a:r>
            <a:r>
              <a:rPr lang="en-US" sz="1600" dirty="0" err="1"/>
              <a:t>thông</a:t>
            </a:r>
            <a:r>
              <a:rPr lang="en-US" sz="1600" dirty="0"/>
              <a:t> tin </a:t>
            </a:r>
            <a:r>
              <a:rPr lang="en-US" sz="1600" dirty="0" err="1"/>
              <a:t>nhóm</a:t>
            </a:r>
            <a:r>
              <a:rPr lang="en-US" sz="1600" dirty="0"/>
              <a:t> </a:t>
            </a:r>
            <a:r>
              <a:rPr lang="en-US" sz="1600" dirty="0" err="1"/>
              <a:t>phát</a:t>
            </a:r>
            <a:r>
              <a:rPr lang="en-US" sz="1600" dirty="0"/>
              <a:t> </a:t>
            </a:r>
            <a:r>
              <a:rPr lang="en-US" sz="1600" dirty="0" err="1"/>
              <a:t>triển</a:t>
            </a:r>
            <a:r>
              <a:rPr lang="en-US" sz="1600" dirty="0"/>
              <a:t> </a:t>
            </a:r>
            <a:r>
              <a:rPr lang="en-US" sz="1600" dirty="0" err="1"/>
              <a:t>phần</a:t>
            </a:r>
            <a:r>
              <a:rPr lang="en-US" sz="1600" dirty="0"/>
              <a:t> </a:t>
            </a:r>
            <a:r>
              <a:rPr lang="en-US" sz="1600" dirty="0" err="1"/>
              <a:t>mềm</a:t>
            </a:r>
            <a:endParaRPr lang="en-US" sz="1600" dirty="0"/>
          </a:p>
          <a:p>
            <a:r>
              <a:rPr lang="en-US" sz="1600" dirty="0" err="1"/>
              <a:t>Trường</a:t>
            </a:r>
            <a:r>
              <a:rPr lang="en-US" sz="1600" dirty="0"/>
              <a:t>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br>
              <a:rPr lang="en-US" sz="1600" dirty="0"/>
            </a:br>
            <a:r>
              <a:rPr lang="en-US" sz="1600" dirty="0" err="1"/>
              <a:t>Hãy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 </a:t>
            </a:r>
            <a:r>
              <a:rPr lang="en-US" sz="1600" dirty="0" err="1"/>
              <a:t>tên</a:t>
            </a:r>
            <a:r>
              <a:rPr lang="en-US" sz="1600" dirty="0"/>
              <a:t>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mật</a:t>
            </a:r>
            <a:r>
              <a:rPr lang="en-US" sz="1600" dirty="0"/>
              <a:t> </a:t>
            </a:r>
            <a:r>
              <a:rPr lang="en-US" sz="1600" dirty="0" err="1"/>
              <a:t>khẩu</a:t>
            </a:r>
            <a:r>
              <a:rPr lang="en-US" sz="1600" dirty="0"/>
              <a:t> </a:t>
            </a:r>
            <a:r>
              <a:rPr lang="en-US" sz="1600" dirty="0" err="1"/>
              <a:t>mà</a:t>
            </a:r>
            <a:r>
              <a:rPr lang="en-US" sz="1600" dirty="0"/>
              <a:t> </a:t>
            </a:r>
            <a:r>
              <a:rPr lang="en-US" sz="1600" dirty="0" err="1"/>
              <a:t>bạn</a:t>
            </a:r>
            <a:r>
              <a:rPr lang="en-US" sz="1600" dirty="0"/>
              <a:t>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ký</a:t>
            </a:r>
            <a:r>
              <a:rPr lang="en-US" sz="1600" dirty="0"/>
              <a:t> </a:t>
            </a:r>
            <a:r>
              <a:rPr lang="en-US" sz="1600" dirty="0" err="1"/>
              <a:t>trước</a:t>
            </a:r>
            <a:r>
              <a:rPr lang="en-US" sz="1600" dirty="0"/>
              <a:t> </a:t>
            </a:r>
            <a:r>
              <a:rPr lang="en-US" sz="1600" dirty="0" err="1"/>
              <a:t>đó</a:t>
            </a:r>
            <a:r>
              <a:rPr lang="en-US" sz="1600" dirty="0"/>
              <a:t>.</a:t>
            </a:r>
          </a:p>
          <a:p>
            <a:r>
              <a:rPr lang="en-US" sz="1600" dirty="0" err="1"/>
              <a:t>CheckBox</a:t>
            </a:r>
            <a:r>
              <a:rPr lang="en-US" sz="1600" dirty="0"/>
              <a:t> </a:t>
            </a:r>
            <a:r>
              <a:rPr lang="en-US" sz="1600" dirty="0" err="1"/>
              <a:t>nhớ</a:t>
            </a:r>
            <a:r>
              <a:rPr lang="en-US" sz="1600" dirty="0"/>
              <a:t> </a:t>
            </a:r>
            <a:r>
              <a:rPr lang="en-US" sz="1600" dirty="0" err="1"/>
              <a:t>mật</a:t>
            </a:r>
            <a:r>
              <a:rPr lang="en-US" sz="1600" dirty="0"/>
              <a:t> </a:t>
            </a:r>
            <a:r>
              <a:rPr lang="en-US" sz="1600" dirty="0" err="1"/>
              <a:t>khẩu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err="1"/>
              <a:t>Ghi</a:t>
            </a:r>
            <a:r>
              <a:rPr lang="en-US" sz="1600" dirty="0"/>
              <a:t> </a:t>
            </a:r>
            <a:r>
              <a:rPr lang="en-US" sz="1600" dirty="0" err="1"/>
              <a:t>nhớ</a:t>
            </a:r>
            <a:r>
              <a:rPr lang="en-US" sz="1600" dirty="0"/>
              <a:t> </a:t>
            </a:r>
            <a:r>
              <a:rPr lang="en-US" sz="1600" dirty="0" err="1"/>
              <a:t>mật</a:t>
            </a:r>
            <a:r>
              <a:rPr lang="en-US" sz="1600" dirty="0"/>
              <a:t> </a:t>
            </a:r>
            <a:r>
              <a:rPr lang="en-US" sz="1600" dirty="0" err="1"/>
              <a:t>khẩu</a:t>
            </a:r>
            <a:r>
              <a:rPr lang="en-US" sz="1600" dirty="0"/>
              <a:t> </a:t>
            </a:r>
            <a:r>
              <a:rPr lang="en-US" sz="1600" dirty="0" err="1"/>
              <a:t>mà</a:t>
            </a:r>
            <a:r>
              <a:rPr lang="en-US" sz="1600" dirty="0"/>
              <a:t> </a:t>
            </a:r>
            <a:r>
              <a:rPr lang="en-US" sz="1600" dirty="0" err="1"/>
              <a:t>bạn</a:t>
            </a:r>
            <a:r>
              <a:rPr lang="en-US" sz="1600" dirty="0"/>
              <a:t>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lần</a:t>
            </a:r>
            <a:r>
              <a:rPr lang="en-US" sz="1600" dirty="0"/>
              <a:t> </a:t>
            </a:r>
            <a:r>
              <a:rPr lang="en-US" sz="1600" dirty="0" err="1"/>
              <a:t>trước</a:t>
            </a:r>
            <a:r>
              <a:rPr lang="en-US" sz="1600" dirty="0"/>
              <a:t>.</a:t>
            </a:r>
          </a:p>
          <a:p>
            <a:r>
              <a:rPr lang="en-US" sz="1600" dirty="0"/>
              <a:t>Button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Click Button “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”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chuyển</a:t>
            </a:r>
            <a:r>
              <a:rPr lang="en-US" sz="1600" dirty="0"/>
              <a:t> </a:t>
            </a:r>
            <a:r>
              <a:rPr lang="en-US" sz="1600" dirty="0" err="1"/>
              <a:t>đến</a:t>
            </a:r>
            <a:r>
              <a:rPr lang="en-US" sz="1600" dirty="0"/>
              <a:t> sang Menu.</a:t>
            </a:r>
          </a:p>
          <a:p>
            <a:r>
              <a:rPr lang="en-US" sz="1600" dirty="0"/>
              <a:t>Link Text “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Ký</a:t>
            </a:r>
            <a:r>
              <a:rPr lang="en-US" sz="1600" dirty="0"/>
              <a:t>”</a:t>
            </a:r>
            <a:br>
              <a:rPr lang="en-US" sz="1600" dirty="0"/>
            </a:br>
            <a:r>
              <a:rPr lang="en-US" sz="1600" dirty="0"/>
              <a:t>Click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chuyển</a:t>
            </a:r>
            <a:r>
              <a:rPr lang="en-US" sz="1600" dirty="0"/>
              <a:t> </a:t>
            </a:r>
            <a:r>
              <a:rPr lang="en-US" sz="1600" dirty="0" err="1"/>
              <a:t>đến</a:t>
            </a:r>
            <a:r>
              <a:rPr lang="en-US" sz="1600" dirty="0"/>
              <a:t> </a:t>
            </a:r>
            <a:r>
              <a:rPr lang="en-US" sz="1600" dirty="0" err="1"/>
              <a:t>trang</a:t>
            </a:r>
            <a:r>
              <a:rPr lang="en-US" sz="1600" dirty="0"/>
              <a:t>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ký</a:t>
            </a:r>
            <a:r>
              <a:rPr lang="en-US" sz="1600" dirty="0"/>
              <a:t>.</a:t>
            </a:r>
          </a:p>
          <a:p>
            <a:endParaRPr lang="en-US" sz="16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5A171A-7C49-45DF-B2CB-48F7956592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004" y="2183900"/>
            <a:ext cx="2608320" cy="455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FB01868-264B-49E1-B821-5DEA7A1E7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5758" y="2197916"/>
            <a:ext cx="5901875" cy="4193741"/>
          </a:xfrm>
        </p:spPr>
        <p:txBody>
          <a:bodyPr>
            <a:normAutofit/>
          </a:bodyPr>
          <a:lstStyle/>
          <a:p>
            <a:r>
              <a:rPr lang="en-US" sz="1600" dirty="0"/>
              <a:t>Click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phép</a:t>
            </a:r>
            <a:r>
              <a:rPr lang="en-US" sz="1600" dirty="0"/>
              <a:t> </a:t>
            </a:r>
            <a:r>
              <a:rPr lang="en-US" sz="1600" dirty="0" err="1"/>
              <a:t>người</a:t>
            </a:r>
            <a:r>
              <a:rPr lang="en-US" sz="1600" dirty="0"/>
              <a:t> dung </a:t>
            </a:r>
            <a:r>
              <a:rPr lang="en-US" sz="1600" dirty="0" err="1"/>
              <a:t>chuyển</a:t>
            </a:r>
            <a:r>
              <a:rPr lang="en-US" sz="1600" dirty="0"/>
              <a:t> sang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diện</a:t>
            </a:r>
            <a:r>
              <a:rPr lang="en-US" sz="1600" dirty="0"/>
              <a:t> </a:t>
            </a:r>
            <a:r>
              <a:rPr lang="en-US" sz="1600" dirty="0" err="1"/>
              <a:t>chọn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sẵn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máy</a:t>
            </a:r>
            <a:r>
              <a:rPr lang="en-US" sz="1600" dirty="0"/>
              <a:t>.</a:t>
            </a:r>
            <a:br>
              <a:rPr lang="en-US" sz="1600" dirty="0"/>
            </a:br>
            <a:r>
              <a:rPr lang="en-US" sz="1600" dirty="0"/>
              <a:t>Sau </a:t>
            </a:r>
            <a:r>
              <a:rPr lang="en-US" sz="1600" dirty="0" err="1"/>
              <a:t>khi</a:t>
            </a:r>
            <a:r>
              <a:rPr lang="en-US" sz="1600" dirty="0"/>
              <a:t> </a:t>
            </a:r>
            <a:r>
              <a:rPr lang="en-US" sz="1600" dirty="0" err="1"/>
              <a:t>chọn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, button image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</a:t>
            </a:r>
            <a:r>
              <a:rPr lang="en-US" sz="1600" dirty="0" err="1"/>
              <a:t>hình</a:t>
            </a:r>
            <a:r>
              <a:rPr lang="en-US" sz="1600" dirty="0"/>
              <a:t> </a:t>
            </a:r>
            <a:r>
              <a:rPr lang="en-US" sz="1600" dirty="0" err="1"/>
              <a:t>ảnh</a:t>
            </a:r>
            <a:r>
              <a:rPr lang="en-US" sz="1600" dirty="0"/>
              <a:t> </a:t>
            </a:r>
            <a:r>
              <a:rPr lang="en-US" sz="1600" dirty="0" err="1"/>
              <a:t>vừa</a:t>
            </a:r>
            <a:r>
              <a:rPr lang="en-US" sz="1600" dirty="0"/>
              <a:t> </a:t>
            </a:r>
            <a:r>
              <a:rPr lang="en-US" sz="1600" dirty="0" err="1"/>
              <a:t>chọn</a:t>
            </a:r>
            <a:r>
              <a:rPr lang="en-US" sz="1600" dirty="0"/>
              <a:t>.</a:t>
            </a:r>
          </a:p>
          <a:p>
            <a:r>
              <a:rPr lang="en-US" sz="1600" dirty="0" err="1"/>
              <a:t>Trường</a:t>
            </a:r>
            <a:r>
              <a:rPr lang="en-US" sz="1600" dirty="0"/>
              <a:t>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Ký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err="1"/>
              <a:t>Người</a:t>
            </a:r>
            <a:r>
              <a:rPr lang="en-US" sz="1600" dirty="0"/>
              <a:t> dung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tên</a:t>
            </a:r>
            <a:r>
              <a:rPr lang="en-US" sz="1600" dirty="0"/>
              <a:t>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mật</a:t>
            </a:r>
            <a:r>
              <a:rPr lang="en-US" sz="1600" dirty="0"/>
              <a:t> </a:t>
            </a:r>
            <a:r>
              <a:rPr lang="en-US" sz="1600" dirty="0" err="1"/>
              <a:t>khẩu</a:t>
            </a:r>
            <a:r>
              <a:rPr lang="en-US" sz="1600" dirty="0"/>
              <a:t> </a:t>
            </a:r>
            <a:r>
              <a:rPr lang="en-US" sz="1600" dirty="0" err="1"/>
              <a:t>cần</a:t>
            </a:r>
            <a:r>
              <a:rPr lang="en-US" sz="1600" dirty="0"/>
              <a:t>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ký</a:t>
            </a:r>
            <a:r>
              <a:rPr lang="en-US" sz="1600" dirty="0"/>
              <a:t>, </a:t>
            </a:r>
            <a:r>
              <a:rPr lang="en-US" sz="1600" dirty="0" err="1"/>
              <a:t>lưu</a:t>
            </a:r>
            <a:r>
              <a:rPr lang="en-US" sz="1600" dirty="0"/>
              <a:t> ý </a:t>
            </a:r>
            <a:r>
              <a:rPr lang="en-US" sz="1600" dirty="0" err="1"/>
              <a:t>mật</a:t>
            </a:r>
            <a:r>
              <a:rPr lang="en-US" sz="1600" dirty="0"/>
              <a:t> </a:t>
            </a:r>
            <a:r>
              <a:rPr lang="en-US" sz="1600" dirty="0" err="1"/>
              <a:t>khẩu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lại</a:t>
            </a:r>
            <a:r>
              <a:rPr lang="en-US" sz="1600" dirty="0"/>
              <a:t> </a:t>
            </a:r>
            <a:r>
              <a:rPr lang="en-US" sz="1600" dirty="0" err="1"/>
              <a:t>không</a:t>
            </a:r>
            <a:r>
              <a:rPr lang="en-US" sz="1600" dirty="0"/>
              <a:t> </a:t>
            </a:r>
            <a:r>
              <a:rPr lang="en-US" sz="1600" dirty="0" err="1"/>
              <a:t>trùng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mật</a:t>
            </a:r>
            <a:r>
              <a:rPr lang="en-US" sz="1600" dirty="0"/>
              <a:t> </a:t>
            </a:r>
            <a:r>
              <a:rPr lang="en-US" sz="1600" dirty="0" err="1"/>
              <a:t>khẩu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lần</a:t>
            </a:r>
            <a:r>
              <a:rPr lang="en-US" sz="1600" dirty="0"/>
              <a:t> </a:t>
            </a:r>
            <a:r>
              <a:rPr lang="en-US" sz="1600" dirty="0" err="1"/>
              <a:t>đầu</a:t>
            </a:r>
            <a:r>
              <a:rPr lang="en-US" sz="1600" dirty="0"/>
              <a:t>.</a:t>
            </a:r>
          </a:p>
          <a:p>
            <a:r>
              <a:rPr lang="en-US" sz="1600" dirty="0"/>
              <a:t>Button “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Ký</a:t>
            </a:r>
            <a:r>
              <a:rPr lang="en-US" sz="1600" dirty="0"/>
              <a:t>”</a:t>
            </a:r>
            <a:br>
              <a:rPr lang="en-US" sz="1600" dirty="0"/>
            </a:br>
            <a:r>
              <a:rPr lang="en-US" sz="1600" dirty="0"/>
              <a:t>Click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“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ký</a:t>
            </a:r>
            <a:r>
              <a:rPr lang="en-US" sz="1600" dirty="0"/>
              <a:t> </a:t>
            </a:r>
            <a:r>
              <a:rPr lang="en-US" sz="1600" dirty="0" err="1"/>
              <a:t>Thành</a:t>
            </a:r>
            <a:r>
              <a:rPr lang="en-US" sz="1600" dirty="0"/>
              <a:t> </a:t>
            </a:r>
            <a:r>
              <a:rPr lang="en-US" sz="1600" dirty="0" err="1"/>
              <a:t>Công</a:t>
            </a:r>
            <a:r>
              <a:rPr lang="en-US" sz="1600" dirty="0"/>
              <a:t>”</a:t>
            </a:r>
            <a:br>
              <a:rPr lang="en-US" sz="1600" dirty="0"/>
            </a:br>
            <a:r>
              <a:rPr lang="en-US" sz="1600" dirty="0" err="1"/>
              <a:t>Nếu</a:t>
            </a:r>
            <a:r>
              <a:rPr lang="en-US" sz="1600" dirty="0"/>
              <a:t> </a:t>
            </a:r>
            <a:r>
              <a:rPr lang="en-US" sz="1600" dirty="0" err="1"/>
              <a:t>thông</a:t>
            </a:r>
            <a:r>
              <a:rPr lang="en-US" sz="1600" dirty="0"/>
              <a:t> tin </a:t>
            </a:r>
            <a:r>
              <a:rPr lang="en-US" sz="1600" dirty="0" err="1"/>
              <a:t>đăng</a:t>
            </a:r>
            <a:r>
              <a:rPr lang="en-US" sz="1600" dirty="0"/>
              <a:t> </a:t>
            </a:r>
            <a:r>
              <a:rPr lang="en-US" sz="1600" dirty="0" err="1"/>
              <a:t>ký</a:t>
            </a:r>
            <a:r>
              <a:rPr lang="en-US" sz="1600" dirty="0"/>
              <a:t> </a:t>
            </a:r>
            <a:r>
              <a:rPr lang="en-US" sz="1600" dirty="0" err="1"/>
              <a:t>chưa</a:t>
            </a:r>
            <a:r>
              <a:rPr lang="en-US" sz="1600" dirty="0"/>
              <a:t> </a:t>
            </a:r>
            <a:r>
              <a:rPr lang="en-US" sz="1600" dirty="0" err="1"/>
              <a:t>đủ</a:t>
            </a:r>
            <a:r>
              <a:rPr lang="en-US" sz="1600" dirty="0"/>
              <a:t> </a:t>
            </a:r>
            <a:r>
              <a:rPr lang="en-US" sz="1600" dirty="0" err="1"/>
              <a:t>yêu</a:t>
            </a:r>
            <a:r>
              <a:rPr lang="en-US" sz="1600" dirty="0"/>
              <a:t> </a:t>
            </a:r>
            <a:r>
              <a:rPr lang="en-US" sz="1600" dirty="0" err="1"/>
              <a:t>cầu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hiện</a:t>
            </a:r>
            <a:r>
              <a:rPr lang="en-US" sz="1600" dirty="0"/>
              <a:t> </a:t>
            </a:r>
            <a:r>
              <a:rPr lang="en-US" sz="1600" dirty="0" err="1"/>
              <a:t>thông</a:t>
            </a:r>
            <a:r>
              <a:rPr lang="en-US" sz="1600" dirty="0"/>
              <a:t> </a:t>
            </a:r>
            <a:r>
              <a:rPr lang="en-US" sz="1600" dirty="0" err="1"/>
              <a:t>báo</a:t>
            </a:r>
            <a:r>
              <a:rPr lang="en-US" sz="1600" dirty="0"/>
              <a:t> </a:t>
            </a:r>
            <a:r>
              <a:rPr lang="en-US" sz="1600" dirty="0" err="1"/>
              <a:t>lỗi</a:t>
            </a:r>
            <a:endParaRPr lang="en-US" sz="1600" dirty="0"/>
          </a:p>
          <a:p>
            <a:endParaRPr lang="en-US" sz="1600" dirty="0"/>
          </a:p>
        </p:txBody>
      </p:sp>
      <p:pic>
        <p:nvPicPr>
          <p:cNvPr id="2050" name="Picture 2" descr="Không có mô tả.">
            <a:extLst>
              <a:ext uri="{FF2B5EF4-FFF2-40B4-BE49-F238E27FC236}">
                <a16:creationId xmlns:a16="http://schemas.microsoft.com/office/drawing/2014/main" id="{4A50E341-393A-4045-B51D-9C51CD0EC296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201" y="2197916"/>
            <a:ext cx="2627465" cy="4455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838014" y="501882"/>
            <a:ext cx="6597464" cy="1766655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lí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thuốc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, </a:t>
            </a:r>
            <a:r>
              <a:rPr lang="en-US" dirty="0" err="1"/>
              <a:t>sửa</a:t>
            </a:r>
            <a:r>
              <a:rPr lang="en-US" dirty="0"/>
              <a:t> ,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thuốc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, </a:t>
            </a:r>
            <a:r>
              <a:rPr lang="en-US" dirty="0" err="1"/>
              <a:t>sửa</a:t>
            </a:r>
            <a:r>
              <a:rPr lang="en-US" dirty="0"/>
              <a:t> ,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thuốc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, </a:t>
            </a:r>
            <a:r>
              <a:rPr lang="en-US" dirty="0" err="1"/>
              <a:t>sửa</a:t>
            </a:r>
            <a:r>
              <a:rPr lang="en-US" dirty="0"/>
              <a:t> ,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đơn</a:t>
            </a:r>
            <a:endParaRPr lang="en-US" dirty="0"/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178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Menu</a:t>
            </a:r>
          </a:p>
        </p:txBody>
      </p:sp>
      <p:pic>
        <p:nvPicPr>
          <p:cNvPr id="3074" name="Picture 2" descr="Không có mô tả.">
            <a:extLst>
              <a:ext uri="{FF2B5EF4-FFF2-40B4-BE49-F238E27FC236}">
                <a16:creationId xmlns:a16="http://schemas.microsoft.com/office/drawing/2014/main" id="{8A377506-E555-4ECB-BC38-F0B85FE8E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222" y="2183901"/>
            <a:ext cx="2524430" cy="428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B4255617-241B-4E0A-8D08-540FB643D6D2}"/>
              </a:ext>
            </a:extLst>
          </p:cNvPr>
          <p:cNvSpPr txBox="1">
            <a:spLocks/>
          </p:cNvSpPr>
          <p:nvPr/>
        </p:nvSpPr>
        <p:spPr>
          <a:xfrm>
            <a:off x="374637" y="2183901"/>
            <a:ext cx="5813098" cy="39416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base"/>
            <a:r>
              <a:rPr lang="en-US" sz="1600" dirty="0"/>
              <a:t>Button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nhà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r>
              <a:rPr lang="en-US" sz="1600" dirty="0"/>
              <a:t> </a:t>
            </a:r>
            <a:br>
              <a:rPr lang="en-US" sz="1600" dirty="0"/>
            </a:br>
            <a:r>
              <a:rPr lang="en-US" sz="1600" dirty="0"/>
              <a:t>Click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chuyển</a:t>
            </a:r>
            <a:r>
              <a:rPr lang="en-US" sz="1600" dirty="0"/>
              <a:t> sang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diện</a:t>
            </a:r>
            <a:r>
              <a:rPr lang="en-US" sz="1600" dirty="0"/>
              <a:t> “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nhà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r>
              <a:rPr lang="en-US" sz="1600" dirty="0"/>
              <a:t>”</a:t>
            </a:r>
          </a:p>
          <a:p>
            <a:pPr lvl="0" fontAlgn="base"/>
            <a:r>
              <a:rPr lang="en-US" sz="1600" dirty="0"/>
              <a:t>Button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Click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chuyển</a:t>
            </a:r>
            <a:r>
              <a:rPr lang="en-US" sz="1600" dirty="0"/>
              <a:t> sang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diện</a:t>
            </a:r>
            <a:r>
              <a:rPr lang="en-US" sz="1600" dirty="0"/>
              <a:t> “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r>
              <a:rPr lang="en-US" sz="1600" dirty="0"/>
              <a:t>”</a:t>
            </a:r>
          </a:p>
          <a:p>
            <a:pPr lvl="0" fontAlgn="base"/>
            <a:r>
              <a:rPr lang="en-US" sz="1600" dirty="0"/>
              <a:t>Button </a:t>
            </a:r>
            <a:r>
              <a:rPr lang="en-US" sz="1600" dirty="0" err="1"/>
              <a:t>Hóa</a:t>
            </a:r>
            <a:r>
              <a:rPr lang="en-US" sz="1600" dirty="0"/>
              <a:t> </a:t>
            </a:r>
            <a:r>
              <a:rPr lang="en-US" sz="1600" dirty="0" err="1"/>
              <a:t>Đơn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Click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chuyển</a:t>
            </a:r>
            <a:r>
              <a:rPr lang="en-US" sz="1600" dirty="0"/>
              <a:t> sang </a:t>
            </a:r>
            <a:r>
              <a:rPr lang="en-US" sz="1600" dirty="0" err="1"/>
              <a:t>giao</a:t>
            </a:r>
            <a:r>
              <a:rPr lang="en-US" sz="1600" dirty="0"/>
              <a:t> </a:t>
            </a:r>
            <a:r>
              <a:rPr lang="en-US" sz="1600" dirty="0" err="1"/>
              <a:t>diện</a:t>
            </a:r>
            <a:r>
              <a:rPr lang="en-US" sz="1600" dirty="0"/>
              <a:t> “ </a:t>
            </a:r>
            <a:r>
              <a:rPr lang="en-US" sz="1600" dirty="0" err="1"/>
              <a:t>Hóa</a:t>
            </a:r>
            <a:r>
              <a:rPr lang="en-US" sz="1600" dirty="0"/>
              <a:t> </a:t>
            </a:r>
            <a:r>
              <a:rPr lang="en-US" sz="1600" dirty="0" err="1"/>
              <a:t>Đơn</a:t>
            </a:r>
            <a:r>
              <a:rPr lang="en-US" sz="1600" dirty="0"/>
              <a:t>”</a:t>
            </a:r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DF7D8-2793-416B-A850-1F7404D9E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lí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thuốc</a:t>
            </a:r>
            <a:endParaRPr lang="en-US" dirty="0"/>
          </a:p>
        </p:txBody>
      </p:sp>
      <p:pic>
        <p:nvPicPr>
          <p:cNvPr id="4098" name="Picture 2" descr="Không có mô tả.">
            <a:extLst>
              <a:ext uri="{FF2B5EF4-FFF2-40B4-BE49-F238E27FC236}">
                <a16:creationId xmlns:a16="http://schemas.microsoft.com/office/drawing/2014/main" id="{DCF70D8D-D104-48C0-86CE-87B361750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668" y="2183901"/>
            <a:ext cx="2467168" cy="447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Không có mô tả.">
            <a:extLst>
              <a:ext uri="{FF2B5EF4-FFF2-40B4-BE49-F238E27FC236}">
                <a16:creationId xmlns:a16="http://schemas.microsoft.com/office/drawing/2014/main" id="{49C8A8E6-F1C1-4137-A347-AEF4DD05481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8228" y="2183902"/>
            <a:ext cx="2361899" cy="4478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9">
            <a:extLst>
              <a:ext uri="{FF2B5EF4-FFF2-40B4-BE49-F238E27FC236}">
                <a16:creationId xmlns:a16="http://schemas.microsoft.com/office/drawing/2014/main" id="{6E07F439-19DA-45E2-B59A-687F80BFA1FE}"/>
              </a:ext>
            </a:extLst>
          </p:cNvPr>
          <p:cNvSpPr txBox="1">
            <a:spLocks/>
          </p:cNvSpPr>
          <p:nvPr/>
        </p:nvSpPr>
        <p:spPr>
          <a:xfrm>
            <a:off x="374637" y="2183901"/>
            <a:ext cx="3451639" cy="39416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base"/>
            <a:r>
              <a:rPr lang="en-US" sz="1600" dirty="0" err="1"/>
              <a:t>Listview</a:t>
            </a:r>
            <a:r>
              <a:rPr lang="en-US" sz="1600" dirty="0"/>
              <a:t> </a:t>
            </a:r>
            <a:r>
              <a:rPr lang="en-US" sz="1600" dirty="0" err="1"/>
              <a:t>hiển</a:t>
            </a:r>
            <a:r>
              <a:rPr lang="en-US" sz="1600" dirty="0"/>
              <a:t> </a:t>
            </a:r>
            <a:r>
              <a:rPr lang="en-US" sz="1600" dirty="0" err="1"/>
              <a:t>thị</a:t>
            </a:r>
            <a:r>
              <a:rPr lang="en-US" sz="1600" dirty="0"/>
              <a:t> </a:t>
            </a:r>
            <a:r>
              <a:rPr lang="en-US" sz="1600" dirty="0" err="1"/>
              <a:t>danh</a:t>
            </a:r>
            <a:r>
              <a:rPr lang="en-US" sz="1600" dirty="0"/>
              <a:t> </a:t>
            </a:r>
            <a:r>
              <a:rPr lang="en-US" sz="1600" dirty="0" err="1"/>
              <a:t>sách</a:t>
            </a:r>
            <a:r>
              <a:rPr lang="en-US" sz="1600" dirty="0"/>
              <a:t> </a:t>
            </a:r>
            <a:r>
              <a:rPr lang="en-US" sz="1600" dirty="0" err="1"/>
              <a:t>nhà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endParaRPr lang="en-US" sz="1600" dirty="0"/>
          </a:p>
          <a:p>
            <a:pPr lvl="0" fontAlgn="base"/>
            <a:r>
              <a:rPr lang="en-US" sz="1600" dirty="0"/>
              <a:t>Button “</a:t>
            </a:r>
            <a:r>
              <a:rPr lang="en-US" sz="1600" dirty="0" err="1"/>
              <a:t>Thêm</a:t>
            </a:r>
            <a:r>
              <a:rPr lang="en-US" sz="1600" dirty="0"/>
              <a:t>” – </a:t>
            </a:r>
            <a:r>
              <a:rPr lang="en-US" sz="1600" dirty="0" err="1"/>
              <a:t>Thêm</a:t>
            </a:r>
            <a:r>
              <a:rPr lang="en-US" sz="1600" dirty="0"/>
              <a:t> 1 </a:t>
            </a:r>
            <a:r>
              <a:rPr lang="en-US" sz="1600" dirty="0" err="1"/>
              <a:t>nhà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r>
              <a:rPr lang="en-US" sz="1600" dirty="0"/>
              <a:t> </a:t>
            </a:r>
            <a:r>
              <a:rPr lang="en-US" sz="1600" dirty="0" err="1"/>
              <a:t>mới</a:t>
            </a:r>
            <a:endParaRPr lang="en-US" sz="1600" dirty="0"/>
          </a:p>
          <a:p>
            <a:pPr lvl="0" fontAlgn="base"/>
            <a:r>
              <a:rPr lang="en-US" sz="1600" dirty="0"/>
              <a:t>Button “</a:t>
            </a:r>
            <a:r>
              <a:rPr lang="en-US" sz="1600" dirty="0" err="1"/>
              <a:t>Sửa</a:t>
            </a:r>
            <a:r>
              <a:rPr lang="en-US" sz="1600" dirty="0"/>
              <a:t>” – </a:t>
            </a:r>
            <a:r>
              <a:rPr lang="en-US" sz="1600" dirty="0" err="1"/>
              <a:t>Sửa</a:t>
            </a:r>
            <a:r>
              <a:rPr lang="en-US" sz="1600" dirty="0"/>
              <a:t> </a:t>
            </a:r>
            <a:r>
              <a:rPr lang="en-US" sz="1600" dirty="0" err="1"/>
              <a:t>nhà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r>
              <a:rPr lang="en-US" sz="1600" dirty="0"/>
              <a:t>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</a:p>
          <a:p>
            <a:pPr fontAlgn="base"/>
            <a:r>
              <a:rPr lang="en-US" sz="1600" dirty="0"/>
              <a:t>Button “</a:t>
            </a:r>
            <a:r>
              <a:rPr lang="en-US" sz="1600" dirty="0" err="1"/>
              <a:t>Xóa</a:t>
            </a:r>
            <a:r>
              <a:rPr lang="en-US" sz="1600" dirty="0"/>
              <a:t>” – </a:t>
            </a:r>
            <a:r>
              <a:rPr lang="en-US" sz="1600" dirty="0" err="1"/>
              <a:t>Xóa</a:t>
            </a:r>
            <a:r>
              <a:rPr lang="en-US" sz="1600" dirty="0"/>
              <a:t> </a:t>
            </a:r>
            <a:r>
              <a:rPr lang="en-US" sz="1600" dirty="0" err="1"/>
              <a:t>nhà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r>
              <a:rPr lang="en-US" sz="1600" dirty="0"/>
              <a:t>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</a:p>
          <a:p>
            <a:pPr fontAlgn="base"/>
            <a:r>
              <a:rPr lang="en-US" sz="1600" dirty="0"/>
              <a:t>Icon “GG maps” – </a:t>
            </a:r>
            <a:r>
              <a:rPr lang="en-US" sz="1600" dirty="0" err="1"/>
              <a:t>Chuyển</a:t>
            </a:r>
            <a:r>
              <a:rPr lang="en-US" sz="1600" dirty="0"/>
              <a:t> qua </a:t>
            </a:r>
            <a:r>
              <a:rPr lang="en-US" sz="1600" dirty="0" err="1"/>
              <a:t>Bản</a:t>
            </a:r>
            <a:r>
              <a:rPr lang="en-US" sz="1600" dirty="0"/>
              <a:t> </a:t>
            </a:r>
            <a:r>
              <a:rPr lang="en-US" sz="1600" dirty="0" err="1"/>
              <a:t>đồ</a:t>
            </a:r>
            <a:r>
              <a:rPr lang="en-US" sz="1600" dirty="0"/>
              <a:t> </a:t>
            </a:r>
            <a:r>
              <a:rPr lang="en-US" sz="1600" dirty="0" err="1"/>
              <a:t>dẫn</a:t>
            </a:r>
            <a:r>
              <a:rPr lang="en-US" sz="1600" dirty="0"/>
              <a:t> </a:t>
            </a:r>
            <a:r>
              <a:rPr lang="en-US" sz="1600" dirty="0" err="1"/>
              <a:t>đến</a:t>
            </a:r>
            <a:r>
              <a:rPr lang="en-US" sz="1600" dirty="0"/>
              <a:t> </a:t>
            </a:r>
            <a:r>
              <a:rPr lang="en-US" sz="1600" dirty="0" err="1"/>
              <a:t>tiệm</a:t>
            </a:r>
            <a:r>
              <a:rPr lang="en-US" sz="1600" dirty="0"/>
              <a:t> </a:t>
            </a:r>
            <a:r>
              <a:rPr lang="en-US" sz="1600" dirty="0" err="1"/>
              <a:t>thuốc</a:t>
            </a:r>
            <a:endParaRPr lang="en-US" sz="1600" dirty="0"/>
          </a:p>
          <a:p>
            <a:pPr marL="0" lvl="0" indent="0" fontAlgn="base">
              <a:buNone/>
            </a:pPr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2A4033-D7A1-4B9F-9B81-A7C588161FE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2429" y="2183902"/>
            <a:ext cx="2172725" cy="447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6961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tf03462902_win32</Template>
  <TotalTime>84</TotalTime>
  <Words>411</Words>
  <Application>Microsoft Office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Wingdings</vt:lpstr>
      <vt:lpstr>Educational subjects 16x9</vt:lpstr>
      <vt:lpstr>QUẢN LÝ NHÀ THUỐC</vt:lpstr>
      <vt:lpstr>ỨNG DỤNG ĐỜI SỐNG</vt:lpstr>
      <vt:lpstr>Splash và Màn Hình Đăng Nhập</vt:lpstr>
      <vt:lpstr>Splash </vt:lpstr>
      <vt:lpstr>Màn hình Đăng Nhập</vt:lpstr>
      <vt:lpstr>Màn hình Đăng Ký</vt:lpstr>
      <vt:lpstr>Quản lí Nhà thuốc</vt:lpstr>
      <vt:lpstr>Màn hình Menu</vt:lpstr>
      <vt:lpstr>Quản lí nhà thuốc</vt:lpstr>
      <vt:lpstr>Quản lí thuốc</vt:lpstr>
      <vt:lpstr>Hóa đơn</vt:lpstr>
      <vt:lpstr>Cảm ơn thầy và các bạn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QUẢN LÝ NHÀ THUỐC</dc:title>
  <dc:creator>Administrator</dc:creator>
  <cp:lastModifiedBy>Admin</cp:lastModifiedBy>
  <cp:revision>11</cp:revision>
  <dcterms:created xsi:type="dcterms:W3CDTF">2020-08-07T10:00:47Z</dcterms:created>
  <dcterms:modified xsi:type="dcterms:W3CDTF">2020-08-11T03:54:48Z</dcterms:modified>
</cp:coreProperties>
</file>

<file path=docProps/thumbnail.jpeg>
</file>